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8" r:id="rId4"/>
    <p:sldId id="257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0" r:id="rId25"/>
    <p:sldId id="306" r:id="rId26"/>
    <p:sldId id="279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7" r:id="rId40"/>
    <p:sldId id="295" r:id="rId41"/>
    <p:sldId id="296" r:id="rId42"/>
    <p:sldId id="298" r:id="rId43"/>
    <p:sldId id="299" r:id="rId44"/>
    <p:sldId id="301" r:id="rId45"/>
    <p:sldId id="302" r:id="rId46"/>
    <p:sldId id="304" r:id="rId47"/>
    <p:sldId id="305" r:id="rId48"/>
    <p:sldId id="300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44969-FCDB-4049-A078-2286CA67C393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</dgm:pt>
    <dgm:pt modelId="{C753378B-C23E-4B1B-ABEA-6C4BB92C5D6E}">
      <dgm:prSet phldrT="[Текст]"/>
      <dgm:spPr/>
      <dgm:t>
        <a:bodyPr/>
        <a:lstStyle/>
        <a:p>
          <a:r>
            <a:rPr lang="ru-RU" dirty="0" smtClean="0"/>
            <a:t>10, 5 км</a:t>
          </a:r>
          <a:endParaRPr lang="ru-RU" dirty="0"/>
        </a:p>
      </dgm:t>
    </dgm:pt>
    <dgm:pt modelId="{4597EEAB-9FAA-4535-AA80-2BF5D0913EE6}" type="parTrans" cxnId="{BB647755-8F78-4457-8766-565CD8F1BF08}">
      <dgm:prSet/>
      <dgm:spPr/>
      <dgm:t>
        <a:bodyPr/>
        <a:lstStyle/>
        <a:p>
          <a:endParaRPr lang="ru-RU"/>
        </a:p>
      </dgm:t>
    </dgm:pt>
    <dgm:pt modelId="{6240688E-F902-4EDB-9225-41B8766B16B3}" type="sibTrans" cxnId="{BB647755-8F78-4457-8766-565CD8F1BF08}">
      <dgm:prSet/>
      <dgm:spPr/>
      <dgm:t>
        <a:bodyPr/>
        <a:lstStyle/>
        <a:p>
          <a:endParaRPr lang="ru-RU"/>
        </a:p>
      </dgm:t>
    </dgm:pt>
    <dgm:pt modelId="{278A83DB-EBCD-4E4B-8DD5-329991DE400F}">
      <dgm:prSet phldrT="[Текст]"/>
      <dgm:spPr/>
      <dgm:t>
        <a:bodyPr/>
        <a:lstStyle/>
        <a:p>
          <a:r>
            <a:rPr lang="ru-RU" dirty="0" smtClean="0"/>
            <a:t>12, 7 км</a:t>
          </a:r>
          <a:endParaRPr lang="ru-RU" dirty="0"/>
        </a:p>
      </dgm:t>
    </dgm:pt>
    <dgm:pt modelId="{9367ABD6-D012-4D53-A1CA-71641607E06F}" type="parTrans" cxnId="{6584CDB4-4878-4C13-838F-C45981D4EFF2}">
      <dgm:prSet/>
      <dgm:spPr/>
      <dgm:t>
        <a:bodyPr/>
        <a:lstStyle/>
        <a:p>
          <a:endParaRPr lang="ru-RU"/>
        </a:p>
      </dgm:t>
    </dgm:pt>
    <dgm:pt modelId="{3C1A4F48-16D0-4867-9F60-0DBE4835186E}" type="sibTrans" cxnId="{6584CDB4-4878-4C13-838F-C45981D4EFF2}">
      <dgm:prSet/>
      <dgm:spPr/>
      <dgm:t>
        <a:bodyPr/>
        <a:lstStyle/>
        <a:p>
          <a:endParaRPr lang="ru-RU"/>
        </a:p>
      </dgm:t>
    </dgm:pt>
    <dgm:pt modelId="{603DD165-10EB-4A5B-A7DD-2E80038DC0E6}">
      <dgm:prSet phldrT="[Текст]"/>
      <dgm:spPr/>
      <dgm:t>
        <a:bodyPr/>
        <a:lstStyle/>
        <a:p>
          <a:r>
            <a:rPr lang="ru-RU" dirty="0" smtClean="0"/>
            <a:t>18,5 км</a:t>
          </a:r>
          <a:endParaRPr lang="ru-RU" dirty="0"/>
        </a:p>
      </dgm:t>
    </dgm:pt>
    <dgm:pt modelId="{EEDB7FF4-258E-41B9-A5ED-C1F5412D73B8}" type="parTrans" cxnId="{2D7AABC0-AFA4-41E6-9410-15D591E7DF18}">
      <dgm:prSet/>
      <dgm:spPr/>
      <dgm:t>
        <a:bodyPr/>
        <a:lstStyle/>
        <a:p>
          <a:endParaRPr lang="ru-RU"/>
        </a:p>
      </dgm:t>
    </dgm:pt>
    <dgm:pt modelId="{2EEABE8F-7A7A-42B2-9419-7F7319B4B1D0}" type="sibTrans" cxnId="{2D7AABC0-AFA4-41E6-9410-15D591E7DF18}">
      <dgm:prSet/>
      <dgm:spPr/>
      <dgm:t>
        <a:bodyPr/>
        <a:lstStyle/>
        <a:p>
          <a:endParaRPr lang="ru-RU"/>
        </a:p>
      </dgm:t>
    </dgm:pt>
    <dgm:pt modelId="{901EB5ED-0AD1-4C80-8AA1-CE5301358FA3}">
      <dgm:prSet phldrT="[Текст]"/>
      <dgm:spPr/>
      <dgm:t>
        <a:bodyPr/>
        <a:lstStyle/>
        <a:p>
          <a:r>
            <a:rPr lang="ru-RU" dirty="0" smtClean="0"/>
            <a:t>15, 2 км</a:t>
          </a:r>
          <a:endParaRPr lang="ru-RU" dirty="0"/>
        </a:p>
      </dgm:t>
    </dgm:pt>
    <dgm:pt modelId="{F218C556-DDCF-49EB-A13B-012B84C42DFD}" type="parTrans" cxnId="{517294EA-FA12-4BEF-8717-CC7FD4A14C5C}">
      <dgm:prSet/>
      <dgm:spPr/>
      <dgm:t>
        <a:bodyPr/>
        <a:lstStyle/>
        <a:p>
          <a:endParaRPr lang="ru-RU"/>
        </a:p>
      </dgm:t>
    </dgm:pt>
    <dgm:pt modelId="{20AB66F9-85F7-4026-942C-F201604F311F}" type="sibTrans" cxnId="{517294EA-FA12-4BEF-8717-CC7FD4A14C5C}">
      <dgm:prSet/>
      <dgm:spPr/>
      <dgm:t>
        <a:bodyPr/>
        <a:lstStyle/>
        <a:p>
          <a:endParaRPr lang="ru-RU"/>
        </a:p>
      </dgm:t>
    </dgm:pt>
    <dgm:pt modelId="{2F656D15-74B1-4D6B-9A25-18B787FBD4B2}">
      <dgm:prSet phldrT="[Текст]"/>
      <dgm:spPr/>
      <dgm:t>
        <a:bodyPr/>
        <a:lstStyle/>
        <a:p>
          <a:r>
            <a:rPr lang="ru-RU" dirty="0" smtClean="0"/>
            <a:t>12,8 км</a:t>
          </a:r>
          <a:endParaRPr lang="ru-RU" dirty="0"/>
        </a:p>
      </dgm:t>
    </dgm:pt>
    <dgm:pt modelId="{EBF25E74-8E67-431E-8797-49FC93C460C8}" type="parTrans" cxnId="{95C2DA9F-80CE-4928-A2CC-808418B11A55}">
      <dgm:prSet/>
      <dgm:spPr/>
      <dgm:t>
        <a:bodyPr/>
        <a:lstStyle/>
        <a:p>
          <a:endParaRPr lang="ru-RU"/>
        </a:p>
      </dgm:t>
    </dgm:pt>
    <dgm:pt modelId="{A107AF69-9A73-4605-A7A9-82082840943D}" type="sibTrans" cxnId="{95C2DA9F-80CE-4928-A2CC-808418B11A55}">
      <dgm:prSet/>
      <dgm:spPr/>
      <dgm:t>
        <a:bodyPr/>
        <a:lstStyle/>
        <a:p>
          <a:endParaRPr lang="ru-RU"/>
        </a:p>
      </dgm:t>
    </dgm:pt>
    <dgm:pt modelId="{6B57EC32-27B1-457B-AC94-7C4C611EB3AC}">
      <dgm:prSet phldrT="[Текст]"/>
      <dgm:spPr/>
      <dgm:t>
        <a:bodyPr/>
        <a:lstStyle/>
        <a:p>
          <a:r>
            <a:rPr lang="ru-RU" dirty="0" smtClean="0"/>
            <a:t>16,5 км</a:t>
          </a:r>
          <a:endParaRPr lang="ru-RU" dirty="0"/>
        </a:p>
      </dgm:t>
    </dgm:pt>
    <dgm:pt modelId="{ADA468CA-9428-4456-B0D3-129C4EFC3F5D}" type="parTrans" cxnId="{13B2CB7F-3D1B-4A12-BFFB-F0E4B9C0EE11}">
      <dgm:prSet/>
      <dgm:spPr/>
      <dgm:t>
        <a:bodyPr/>
        <a:lstStyle/>
        <a:p>
          <a:endParaRPr lang="ru-RU"/>
        </a:p>
      </dgm:t>
    </dgm:pt>
    <dgm:pt modelId="{35E346D9-EE46-408C-8025-BA3219FFC350}" type="sibTrans" cxnId="{13B2CB7F-3D1B-4A12-BFFB-F0E4B9C0EE11}">
      <dgm:prSet/>
      <dgm:spPr/>
      <dgm:t>
        <a:bodyPr/>
        <a:lstStyle/>
        <a:p>
          <a:endParaRPr lang="ru-RU"/>
        </a:p>
      </dgm:t>
    </dgm:pt>
    <dgm:pt modelId="{8C0501CD-F2B5-47F0-ACD0-F309722822AE}">
      <dgm:prSet phldrT="[Текст]"/>
      <dgm:spPr/>
      <dgm:t>
        <a:bodyPr/>
        <a:lstStyle/>
        <a:p>
          <a:r>
            <a:rPr lang="ru-RU" dirty="0" smtClean="0"/>
            <a:t>17, 3 км</a:t>
          </a:r>
          <a:endParaRPr lang="ru-RU" dirty="0"/>
        </a:p>
      </dgm:t>
    </dgm:pt>
    <dgm:pt modelId="{75C196E3-0200-4F90-AE43-895DE59E67D6}" type="parTrans" cxnId="{4A71AD59-2262-4B0F-A2C9-79336676B833}">
      <dgm:prSet/>
      <dgm:spPr/>
      <dgm:t>
        <a:bodyPr/>
        <a:lstStyle/>
        <a:p>
          <a:endParaRPr lang="ru-RU"/>
        </a:p>
      </dgm:t>
    </dgm:pt>
    <dgm:pt modelId="{F75ED228-28BA-4D77-837F-981777340C05}" type="sibTrans" cxnId="{4A71AD59-2262-4B0F-A2C9-79336676B833}">
      <dgm:prSet/>
      <dgm:spPr/>
      <dgm:t>
        <a:bodyPr/>
        <a:lstStyle/>
        <a:p>
          <a:endParaRPr lang="ru-RU"/>
        </a:p>
      </dgm:t>
    </dgm:pt>
    <dgm:pt modelId="{B356F815-3B00-43DA-A61C-50FB4EEFC566}">
      <dgm:prSet phldrT="[Текст]"/>
      <dgm:spPr/>
      <dgm:t>
        <a:bodyPr/>
        <a:lstStyle/>
        <a:p>
          <a:r>
            <a:rPr lang="ru-RU" dirty="0" smtClean="0"/>
            <a:t>7,6 км</a:t>
          </a:r>
          <a:endParaRPr lang="ru-RU" dirty="0"/>
        </a:p>
      </dgm:t>
    </dgm:pt>
    <dgm:pt modelId="{F5E0FA7F-4D9B-42BD-A75B-540FC66C6A78}" type="parTrans" cxnId="{62290C91-1E3C-49F2-A53C-E9CC57334C08}">
      <dgm:prSet/>
      <dgm:spPr/>
      <dgm:t>
        <a:bodyPr/>
        <a:lstStyle/>
        <a:p>
          <a:endParaRPr lang="ru-RU"/>
        </a:p>
      </dgm:t>
    </dgm:pt>
    <dgm:pt modelId="{740DBB29-8AB2-47B2-AACA-76EC56E71638}" type="sibTrans" cxnId="{62290C91-1E3C-49F2-A53C-E9CC57334C08}">
      <dgm:prSet/>
      <dgm:spPr/>
      <dgm:t>
        <a:bodyPr/>
        <a:lstStyle/>
        <a:p>
          <a:endParaRPr lang="ru-RU"/>
        </a:p>
      </dgm:t>
    </dgm:pt>
    <dgm:pt modelId="{639AF9D2-4D6E-48B5-8BE2-E793F0F6DCB8}">
      <dgm:prSet phldrT="[Текст]"/>
      <dgm:spPr/>
      <dgm:t>
        <a:bodyPr/>
        <a:lstStyle/>
        <a:p>
          <a:r>
            <a:rPr lang="ru-RU" dirty="0" smtClean="0"/>
            <a:t>6,7 км</a:t>
          </a:r>
          <a:endParaRPr lang="ru-RU" dirty="0"/>
        </a:p>
      </dgm:t>
    </dgm:pt>
    <dgm:pt modelId="{A740FD29-077F-4F1C-AE70-8346EF4A12E7}" type="parTrans" cxnId="{61E91306-E7B8-4A9F-8263-1DBC7A4A70E6}">
      <dgm:prSet/>
      <dgm:spPr/>
      <dgm:t>
        <a:bodyPr/>
        <a:lstStyle/>
        <a:p>
          <a:endParaRPr lang="ru-RU"/>
        </a:p>
      </dgm:t>
    </dgm:pt>
    <dgm:pt modelId="{A9B4A57A-489E-4992-9BEE-EC479C82CB23}" type="sibTrans" cxnId="{61E91306-E7B8-4A9F-8263-1DBC7A4A70E6}">
      <dgm:prSet/>
      <dgm:spPr/>
      <dgm:t>
        <a:bodyPr/>
        <a:lstStyle/>
        <a:p>
          <a:endParaRPr lang="ru-RU"/>
        </a:p>
      </dgm:t>
    </dgm:pt>
    <dgm:pt modelId="{301115DC-42AE-4D53-9B53-D36CEFCBB12C}">
      <dgm:prSet phldrT="[Текст]"/>
      <dgm:spPr/>
      <dgm:t>
        <a:bodyPr/>
        <a:lstStyle/>
        <a:p>
          <a:r>
            <a:rPr lang="ru-RU" dirty="0" smtClean="0"/>
            <a:t>12,9 км</a:t>
          </a:r>
          <a:endParaRPr lang="ru-RU" dirty="0"/>
        </a:p>
      </dgm:t>
    </dgm:pt>
    <dgm:pt modelId="{5565FFD0-C95C-4E2B-BFEA-19370749674F}" type="parTrans" cxnId="{19A67B38-4B5C-41A4-A211-24165CF75CCC}">
      <dgm:prSet/>
      <dgm:spPr/>
      <dgm:t>
        <a:bodyPr/>
        <a:lstStyle/>
        <a:p>
          <a:endParaRPr lang="ru-RU"/>
        </a:p>
      </dgm:t>
    </dgm:pt>
    <dgm:pt modelId="{7A227B1F-C45B-48F2-8E1E-D20E1380704C}" type="sibTrans" cxnId="{19A67B38-4B5C-41A4-A211-24165CF75CCC}">
      <dgm:prSet/>
      <dgm:spPr/>
      <dgm:t>
        <a:bodyPr/>
        <a:lstStyle/>
        <a:p>
          <a:endParaRPr lang="ru-RU"/>
        </a:p>
      </dgm:t>
    </dgm:pt>
    <dgm:pt modelId="{EF53F772-C687-4663-A71E-143DD18DAC61}" type="pres">
      <dgm:prSet presAssocID="{6A544969-FCDB-4049-A078-2286CA67C393}" presName="diagram" presStyleCnt="0">
        <dgm:presLayoutVars>
          <dgm:dir/>
          <dgm:resizeHandles val="exact"/>
        </dgm:presLayoutVars>
      </dgm:prSet>
      <dgm:spPr/>
    </dgm:pt>
    <dgm:pt modelId="{9B1CE39C-E28D-465A-9896-164017389E6C}" type="pres">
      <dgm:prSet presAssocID="{C753378B-C23E-4B1B-ABEA-6C4BB92C5D6E}" presName="node" presStyleLbl="node1" presStyleIdx="0" presStyleCnt="10">
        <dgm:presLayoutVars>
          <dgm:bulletEnabled val="1"/>
        </dgm:presLayoutVars>
      </dgm:prSet>
      <dgm:spPr/>
    </dgm:pt>
    <dgm:pt modelId="{A649D9C4-54DD-4E16-A892-8AD7E5598795}" type="pres">
      <dgm:prSet presAssocID="{6240688E-F902-4EDB-9225-41B8766B16B3}" presName="sibTrans" presStyleLbl="sibTrans2D1" presStyleIdx="0" presStyleCnt="9"/>
      <dgm:spPr/>
    </dgm:pt>
    <dgm:pt modelId="{139A5A86-AB06-4CA0-8B13-326A5EC3D619}" type="pres">
      <dgm:prSet presAssocID="{6240688E-F902-4EDB-9225-41B8766B16B3}" presName="connectorText" presStyleLbl="sibTrans2D1" presStyleIdx="0" presStyleCnt="9"/>
      <dgm:spPr/>
    </dgm:pt>
    <dgm:pt modelId="{55CC3382-6448-4598-924A-23B82EC5BA3E}" type="pres">
      <dgm:prSet presAssocID="{278A83DB-EBCD-4E4B-8DD5-329991DE400F}" presName="node" presStyleLbl="node1" presStyleIdx="1" presStyleCnt="10">
        <dgm:presLayoutVars>
          <dgm:bulletEnabled val="1"/>
        </dgm:presLayoutVars>
      </dgm:prSet>
      <dgm:spPr/>
    </dgm:pt>
    <dgm:pt modelId="{2B3385C0-2D0F-4F80-8770-C91F674FFB8F}" type="pres">
      <dgm:prSet presAssocID="{3C1A4F48-16D0-4867-9F60-0DBE4835186E}" presName="sibTrans" presStyleLbl="sibTrans2D1" presStyleIdx="1" presStyleCnt="9"/>
      <dgm:spPr/>
    </dgm:pt>
    <dgm:pt modelId="{6720638C-8A25-4876-A591-205E5EF970FD}" type="pres">
      <dgm:prSet presAssocID="{3C1A4F48-16D0-4867-9F60-0DBE4835186E}" presName="connectorText" presStyleLbl="sibTrans2D1" presStyleIdx="1" presStyleCnt="9"/>
      <dgm:spPr/>
    </dgm:pt>
    <dgm:pt modelId="{612F0264-90C7-469A-A20F-BF969D02528A}" type="pres">
      <dgm:prSet presAssocID="{603DD165-10EB-4A5B-A7DD-2E80038DC0E6}" presName="node" presStyleLbl="node1" presStyleIdx="2" presStyleCnt="10">
        <dgm:presLayoutVars>
          <dgm:bulletEnabled val="1"/>
        </dgm:presLayoutVars>
      </dgm:prSet>
      <dgm:spPr/>
    </dgm:pt>
    <dgm:pt modelId="{CEF321E3-7952-4273-A07A-ACB7D48CE488}" type="pres">
      <dgm:prSet presAssocID="{2EEABE8F-7A7A-42B2-9419-7F7319B4B1D0}" presName="sibTrans" presStyleLbl="sibTrans2D1" presStyleIdx="2" presStyleCnt="9"/>
      <dgm:spPr/>
    </dgm:pt>
    <dgm:pt modelId="{6D7E7448-779D-41DE-B651-24EF65CED995}" type="pres">
      <dgm:prSet presAssocID="{2EEABE8F-7A7A-42B2-9419-7F7319B4B1D0}" presName="connectorText" presStyleLbl="sibTrans2D1" presStyleIdx="2" presStyleCnt="9"/>
      <dgm:spPr/>
    </dgm:pt>
    <dgm:pt modelId="{F34A1BDB-A11B-402E-BDA7-571AB3B62F6C}" type="pres">
      <dgm:prSet presAssocID="{901EB5ED-0AD1-4C80-8AA1-CE5301358FA3}" presName="node" presStyleLbl="node1" presStyleIdx="3" presStyleCnt="10">
        <dgm:presLayoutVars>
          <dgm:bulletEnabled val="1"/>
        </dgm:presLayoutVars>
      </dgm:prSet>
      <dgm:spPr/>
    </dgm:pt>
    <dgm:pt modelId="{16E4E800-F270-44BE-BC3D-068E4D843230}" type="pres">
      <dgm:prSet presAssocID="{20AB66F9-85F7-4026-942C-F201604F311F}" presName="sibTrans" presStyleLbl="sibTrans2D1" presStyleIdx="3" presStyleCnt="9"/>
      <dgm:spPr/>
    </dgm:pt>
    <dgm:pt modelId="{6B724E35-7A0C-4245-B799-7499101A906A}" type="pres">
      <dgm:prSet presAssocID="{20AB66F9-85F7-4026-942C-F201604F311F}" presName="connectorText" presStyleLbl="sibTrans2D1" presStyleIdx="3" presStyleCnt="9"/>
      <dgm:spPr/>
    </dgm:pt>
    <dgm:pt modelId="{EE017064-2839-4CDA-84D7-2149D110126D}" type="pres">
      <dgm:prSet presAssocID="{2F656D15-74B1-4D6B-9A25-18B787FBD4B2}" presName="node" presStyleLbl="node1" presStyleIdx="4" presStyleCnt="10">
        <dgm:presLayoutVars>
          <dgm:bulletEnabled val="1"/>
        </dgm:presLayoutVars>
      </dgm:prSet>
      <dgm:spPr/>
    </dgm:pt>
    <dgm:pt modelId="{0D857A45-9A9D-42DE-92CD-06DEA2159548}" type="pres">
      <dgm:prSet presAssocID="{A107AF69-9A73-4605-A7A9-82082840943D}" presName="sibTrans" presStyleLbl="sibTrans2D1" presStyleIdx="4" presStyleCnt="9"/>
      <dgm:spPr/>
    </dgm:pt>
    <dgm:pt modelId="{92A35FA0-2BBA-406A-8FC0-7BCCB3E4EC8A}" type="pres">
      <dgm:prSet presAssocID="{A107AF69-9A73-4605-A7A9-82082840943D}" presName="connectorText" presStyleLbl="sibTrans2D1" presStyleIdx="4" presStyleCnt="9"/>
      <dgm:spPr/>
    </dgm:pt>
    <dgm:pt modelId="{E6CCA3AF-42DF-4522-83C2-27959D47F068}" type="pres">
      <dgm:prSet presAssocID="{8C0501CD-F2B5-47F0-ACD0-F309722822AE}" presName="node" presStyleLbl="node1" presStyleIdx="5" presStyleCnt="10">
        <dgm:presLayoutVars>
          <dgm:bulletEnabled val="1"/>
        </dgm:presLayoutVars>
      </dgm:prSet>
      <dgm:spPr/>
    </dgm:pt>
    <dgm:pt modelId="{5D41C9EC-6109-404C-ABE2-F32B9BE73597}" type="pres">
      <dgm:prSet presAssocID="{F75ED228-28BA-4D77-837F-981777340C05}" presName="sibTrans" presStyleLbl="sibTrans2D1" presStyleIdx="5" presStyleCnt="9"/>
      <dgm:spPr/>
    </dgm:pt>
    <dgm:pt modelId="{F30A8F71-F595-4B48-B845-2B160A817253}" type="pres">
      <dgm:prSet presAssocID="{F75ED228-28BA-4D77-837F-981777340C05}" presName="connectorText" presStyleLbl="sibTrans2D1" presStyleIdx="5" presStyleCnt="9"/>
      <dgm:spPr/>
    </dgm:pt>
    <dgm:pt modelId="{CFDC7272-85E4-48C5-B4B9-E665D7A9C9B9}" type="pres">
      <dgm:prSet presAssocID="{6B57EC32-27B1-457B-AC94-7C4C611EB3AC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F8996-66A5-48AC-9F6B-450A8561A85B}" type="pres">
      <dgm:prSet presAssocID="{35E346D9-EE46-408C-8025-BA3219FFC350}" presName="sibTrans" presStyleLbl="sibTrans2D1" presStyleIdx="6" presStyleCnt="9"/>
      <dgm:spPr/>
    </dgm:pt>
    <dgm:pt modelId="{41F6B035-582E-414A-8592-AEC0DA941C5E}" type="pres">
      <dgm:prSet presAssocID="{35E346D9-EE46-408C-8025-BA3219FFC350}" presName="connectorText" presStyleLbl="sibTrans2D1" presStyleIdx="6" presStyleCnt="9"/>
      <dgm:spPr/>
    </dgm:pt>
    <dgm:pt modelId="{CE79BE79-D40C-4222-8D3B-A850A428E7BC}" type="pres">
      <dgm:prSet presAssocID="{B356F815-3B00-43DA-A61C-50FB4EEFC56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5CD7-6C62-42CC-ABBE-D5FFAF2A20A8}" type="pres">
      <dgm:prSet presAssocID="{740DBB29-8AB2-47B2-AACA-76EC56E71638}" presName="sibTrans" presStyleLbl="sibTrans2D1" presStyleIdx="7" presStyleCnt="9"/>
      <dgm:spPr/>
    </dgm:pt>
    <dgm:pt modelId="{D8B99E31-FF0A-4159-9161-EAE72AFBC21E}" type="pres">
      <dgm:prSet presAssocID="{740DBB29-8AB2-47B2-AACA-76EC56E71638}" presName="connectorText" presStyleLbl="sibTrans2D1" presStyleIdx="7" presStyleCnt="9"/>
      <dgm:spPr/>
    </dgm:pt>
    <dgm:pt modelId="{8039A4D0-2E44-4F8F-8BE1-8B6C0D352944}" type="pres">
      <dgm:prSet presAssocID="{639AF9D2-4D6E-48B5-8BE2-E793F0F6DCB8}" presName="node" presStyleLbl="node1" presStyleIdx="8" presStyleCnt="10">
        <dgm:presLayoutVars>
          <dgm:bulletEnabled val="1"/>
        </dgm:presLayoutVars>
      </dgm:prSet>
      <dgm:spPr/>
    </dgm:pt>
    <dgm:pt modelId="{DD4E99E1-EDD2-442C-8BC7-B984355E31FF}" type="pres">
      <dgm:prSet presAssocID="{A9B4A57A-489E-4992-9BEE-EC479C82CB23}" presName="sibTrans" presStyleLbl="sibTrans2D1" presStyleIdx="8" presStyleCnt="9"/>
      <dgm:spPr/>
    </dgm:pt>
    <dgm:pt modelId="{8B2C6B4F-1EA4-4AB7-B39C-7A74173CDADA}" type="pres">
      <dgm:prSet presAssocID="{A9B4A57A-489E-4992-9BEE-EC479C82CB23}" presName="connectorText" presStyleLbl="sibTrans2D1" presStyleIdx="8" presStyleCnt="9"/>
      <dgm:spPr/>
    </dgm:pt>
    <dgm:pt modelId="{F60A37CD-8E4D-425B-A2F7-5C782ED7D45F}" type="pres">
      <dgm:prSet presAssocID="{301115DC-42AE-4D53-9B53-D36CEFCBB12C}" presName="node" presStyleLbl="node1" presStyleIdx="9" presStyleCnt="10">
        <dgm:presLayoutVars>
          <dgm:bulletEnabled val="1"/>
        </dgm:presLayoutVars>
      </dgm:prSet>
      <dgm:spPr/>
    </dgm:pt>
  </dgm:ptLst>
  <dgm:cxnLst>
    <dgm:cxn modelId="{962FEB66-AD91-4101-8648-02564BEB9FC6}" type="presOf" srcId="{20AB66F9-85F7-4026-942C-F201604F311F}" destId="{16E4E800-F270-44BE-BC3D-068E4D843230}" srcOrd="0" destOrd="0" presId="urn:microsoft.com/office/officeart/2005/8/layout/process5"/>
    <dgm:cxn modelId="{D45D9BBB-83F9-4A39-9C5B-C0D8C8867762}" type="presOf" srcId="{278A83DB-EBCD-4E4B-8DD5-329991DE400F}" destId="{55CC3382-6448-4598-924A-23B82EC5BA3E}" srcOrd="0" destOrd="0" presId="urn:microsoft.com/office/officeart/2005/8/layout/process5"/>
    <dgm:cxn modelId="{AE9699D2-7C2E-483C-BEDA-E039F4B25235}" type="presOf" srcId="{901EB5ED-0AD1-4C80-8AA1-CE5301358FA3}" destId="{F34A1BDB-A11B-402E-BDA7-571AB3B62F6C}" srcOrd="0" destOrd="0" presId="urn:microsoft.com/office/officeart/2005/8/layout/process5"/>
    <dgm:cxn modelId="{6F129E26-1E79-4B17-BEE7-C796ED89D192}" type="presOf" srcId="{3C1A4F48-16D0-4867-9F60-0DBE4835186E}" destId="{6720638C-8A25-4876-A591-205E5EF970FD}" srcOrd="1" destOrd="0" presId="urn:microsoft.com/office/officeart/2005/8/layout/process5"/>
    <dgm:cxn modelId="{2D7AABC0-AFA4-41E6-9410-15D591E7DF18}" srcId="{6A544969-FCDB-4049-A078-2286CA67C393}" destId="{603DD165-10EB-4A5B-A7DD-2E80038DC0E6}" srcOrd="2" destOrd="0" parTransId="{EEDB7FF4-258E-41B9-A5ED-C1F5412D73B8}" sibTransId="{2EEABE8F-7A7A-42B2-9419-7F7319B4B1D0}"/>
    <dgm:cxn modelId="{9667D313-E55C-4A20-996B-6AB431DEABE0}" type="presOf" srcId="{A9B4A57A-489E-4992-9BEE-EC479C82CB23}" destId="{8B2C6B4F-1EA4-4AB7-B39C-7A74173CDADA}" srcOrd="1" destOrd="0" presId="urn:microsoft.com/office/officeart/2005/8/layout/process5"/>
    <dgm:cxn modelId="{664741F5-3C3D-4508-B7DC-F3C6E0088FC5}" type="presOf" srcId="{639AF9D2-4D6E-48B5-8BE2-E793F0F6DCB8}" destId="{8039A4D0-2E44-4F8F-8BE1-8B6C0D352944}" srcOrd="0" destOrd="0" presId="urn:microsoft.com/office/officeart/2005/8/layout/process5"/>
    <dgm:cxn modelId="{517294EA-FA12-4BEF-8717-CC7FD4A14C5C}" srcId="{6A544969-FCDB-4049-A078-2286CA67C393}" destId="{901EB5ED-0AD1-4C80-8AA1-CE5301358FA3}" srcOrd="3" destOrd="0" parTransId="{F218C556-DDCF-49EB-A13B-012B84C42DFD}" sibTransId="{20AB66F9-85F7-4026-942C-F201604F311F}"/>
    <dgm:cxn modelId="{4BC371AC-D352-44A8-BA71-DD7A55640216}" type="presOf" srcId="{A9B4A57A-489E-4992-9BEE-EC479C82CB23}" destId="{DD4E99E1-EDD2-442C-8BC7-B984355E31FF}" srcOrd="0" destOrd="0" presId="urn:microsoft.com/office/officeart/2005/8/layout/process5"/>
    <dgm:cxn modelId="{8685F5AE-524B-4F16-8C73-077C648DD270}" type="presOf" srcId="{6A544969-FCDB-4049-A078-2286CA67C393}" destId="{EF53F772-C687-4663-A71E-143DD18DAC61}" srcOrd="0" destOrd="0" presId="urn:microsoft.com/office/officeart/2005/8/layout/process5"/>
    <dgm:cxn modelId="{AEBD5230-0067-413A-ABB7-2637BEB7CD9A}" type="presOf" srcId="{B356F815-3B00-43DA-A61C-50FB4EEFC566}" destId="{CE79BE79-D40C-4222-8D3B-A850A428E7BC}" srcOrd="0" destOrd="0" presId="urn:microsoft.com/office/officeart/2005/8/layout/process5"/>
    <dgm:cxn modelId="{61E91306-E7B8-4A9F-8263-1DBC7A4A70E6}" srcId="{6A544969-FCDB-4049-A078-2286CA67C393}" destId="{639AF9D2-4D6E-48B5-8BE2-E793F0F6DCB8}" srcOrd="8" destOrd="0" parTransId="{A740FD29-077F-4F1C-AE70-8346EF4A12E7}" sibTransId="{A9B4A57A-489E-4992-9BEE-EC479C82CB23}"/>
    <dgm:cxn modelId="{01C01CB4-81A6-448F-A55B-9360FCB53F75}" type="presOf" srcId="{2F656D15-74B1-4D6B-9A25-18B787FBD4B2}" destId="{EE017064-2839-4CDA-84D7-2149D110126D}" srcOrd="0" destOrd="0" presId="urn:microsoft.com/office/officeart/2005/8/layout/process5"/>
    <dgm:cxn modelId="{2BC65496-C61D-4E38-9149-FE992B8A3AE0}" type="presOf" srcId="{3C1A4F48-16D0-4867-9F60-0DBE4835186E}" destId="{2B3385C0-2D0F-4F80-8770-C91F674FFB8F}" srcOrd="0" destOrd="0" presId="urn:microsoft.com/office/officeart/2005/8/layout/process5"/>
    <dgm:cxn modelId="{05791AA3-C99C-4280-A719-7D97BD9316A3}" type="presOf" srcId="{A107AF69-9A73-4605-A7A9-82082840943D}" destId="{0D857A45-9A9D-42DE-92CD-06DEA2159548}" srcOrd="0" destOrd="0" presId="urn:microsoft.com/office/officeart/2005/8/layout/process5"/>
    <dgm:cxn modelId="{86EB26F7-AF8E-4D4A-8992-3F0BCC78F1CF}" type="presOf" srcId="{6B57EC32-27B1-457B-AC94-7C4C611EB3AC}" destId="{CFDC7272-85E4-48C5-B4B9-E665D7A9C9B9}" srcOrd="0" destOrd="0" presId="urn:microsoft.com/office/officeart/2005/8/layout/process5"/>
    <dgm:cxn modelId="{E3D17A13-F65D-4616-85D6-F0F9F2E78898}" type="presOf" srcId="{35E346D9-EE46-408C-8025-BA3219FFC350}" destId="{41F6B035-582E-414A-8592-AEC0DA941C5E}" srcOrd="1" destOrd="0" presId="urn:microsoft.com/office/officeart/2005/8/layout/process5"/>
    <dgm:cxn modelId="{47893DB5-D685-4D5E-BE53-F56A0CEC2D37}" type="presOf" srcId="{603DD165-10EB-4A5B-A7DD-2E80038DC0E6}" destId="{612F0264-90C7-469A-A20F-BF969D02528A}" srcOrd="0" destOrd="0" presId="urn:microsoft.com/office/officeart/2005/8/layout/process5"/>
    <dgm:cxn modelId="{19A67B38-4B5C-41A4-A211-24165CF75CCC}" srcId="{6A544969-FCDB-4049-A078-2286CA67C393}" destId="{301115DC-42AE-4D53-9B53-D36CEFCBB12C}" srcOrd="9" destOrd="0" parTransId="{5565FFD0-C95C-4E2B-BFEA-19370749674F}" sibTransId="{7A227B1F-C45B-48F2-8E1E-D20E1380704C}"/>
    <dgm:cxn modelId="{3AED2CF7-3537-41AB-98EB-61F71E6F9C72}" type="presOf" srcId="{C753378B-C23E-4B1B-ABEA-6C4BB92C5D6E}" destId="{9B1CE39C-E28D-465A-9896-164017389E6C}" srcOrd="0" destOrd="0" presId="urn:microsoft.com/office/officeart/2005/8/layout/process5"/>
    <dgm:cxn modelId="{2234205B-E9D9-4B19-AF13-D65D92B73CBA}" type="presOf" srcId="{F75ED228-28BA-4D77-837F-981777340C05}" destId="{5D41C9EC-6109-404C-ABE2-F32B9BE73597}" srcOrd="0" destOrd="0" presId="urn:microsoft.com/office/officeart/2005/8/layout/process5"/>
    <dgm:cxn modelId="{13B2CB7F-3D1B-4A12-BFFB-F0E4B9C0EE11}" srcId="{6A544969-FCDB-4049-A078-2286CA67C393}" destId="{6B57EC32-27B1-457B-AC94-7C4C611EB3AC}" srcOrd="6" destOrd="0" parTransId="{ADA468CA-9428-4456-B0D3-129C4EFC3F5D}" sibTransId="{35E346D9-EE46-408C-8025-BA3219FFC350}"/>
    <dgm:cxn modelId="{45E92018-91F4-43E7-B442-40E3470E2A46}" type="presOf" srcId="{8C0501CD-F2B5-47F0-ACD0-F309722822AE}" destId="{E6CCA3AF-42DF-4522-83C2-27959D47F068}" srcOrd="0" destOrd="0" presId="urn:microsoft.com/office/officeart/2005/8/layout/process5"/>
    <dgm:cxn modelId="{964D87D9-1AAD-4479-8972-2BB91464B3EF}" type="presOf" srcId="{740DBB29-8AB2-47B2-AACA-76EC56E71638}" destId="{51F25CD7-6C62-42CC-ABBE-D5FFAF2A20A8}" srcOrd="0" destOrd="0" presId="urn:microsoft.com/office/officeart/2005/8/layout/process5"/>
    <dgm:cxn modelId="{BB647755-8F78-4457-8766-565CD8F1BF08}" srcId="{6A544969-FCDB-4049-A078-2286CA67C393}" destId="{C753378B-C23E-4B1B-ABEA-6C4BB92C5D6E}" srcOrd="0" destOrd="0" parTransId="{4597EEAB-9FAA-4535-AA80-2BF5D0913EE6}" sibTransId="{6240688E-F902-4EDB-9225-41B8766B16B3}"/>
    <dgm:cxn modelId="{95C2DA9F-80CE-4928-A2CC-808418B11A55}" srcId="{6A544969-FCDB-4049-A078-2286CA67C393}" destId="{2F656D15-74B1-4D6B-9A25-18B787FBD4B2}" srcOrd="4" destOrd="0" parTransId="{EBF25E74-8E67-431E-8797-49FC93C460C8}" sibTransId="{A107AF69-9A73-4605-A7A9-82082840943D}"/>
    <dgm:cxn modelId="{88F5BA6D-D5C1-4B50-B3BE-A5C92CB793AA}" type="presOf" srcId="{301115DC-42AE-4D53-9B53-D36CEFCBB12C}" destId="{F60A37CD-8E4D-425B-A2F7-5C782ED7D45F}" srcOrd="0" destOrd="0" presId="urn:microsoft.com/office/officeart/2005/8/layout/process5"/>
    <dgm:cxn modelId="{7E8790BF-93CF-4B05-AB81-CFD781AFFE94}" type="presOf" srcId="{6240688E-F902-4EDB-9225-41B8766B16B3}" destId="{139A5A86-AB06-4CA0-8B13-326A5EC3D619}" srcOrd="1" destOrd="0" presId="urn:microsoft.com/office/officeart/2005/8/layout/process5"/>
    <dgm:cxn modelId="{E7D5CBC3-3859-498C-8D5D-70F164B37FA2}" type="presOf" srcId="{2EEABE8F-7A7A-42B2-9419-7F7319B4B1D0}" destId="{CEF321E3-7952-4273-A07A-ACB7D48CE488}" srcOrd="0" destOrd="0" presId="urn:microsoft.com/office/officeart/2005/8/layout/process5"/>
    <dgm:cxn modelId="{62290C91-1E3C-49F2-A53C-E9CC57334C08}" srcId="{6A544969-FCDB-4049-A078-2286CA67C393}" destId="{B356F815-3B00-43DA-A61C-50FB4EEFC566}" srcOrd="7" destOrd="0" parTransId="{F5E0FA7F-4D9B-42BD-A75B-540FC66C6A78}" sibTransId="{740DBB29-8AB2-47B2-AACA-76EC56E71638}"/>
    <dgm:cxn modelId="{4DD1A7FC-CE5D-4389-973B-A6DE1525F23F}" type="presOf" srcId="{2EEABE8F-7A7A-42B2-9419-7F7319B4B1D0}" destId="{6D7E7448-779D-41DE-B651-24EF65CED995}" srcOrd="1" destOrd="0" presId="urn:microsoft.com/office/officeart/2005/8/layout/process5"/>
    <dgm:cxn modelId="{414240B7-E9F9-40F9-AD2F-9DEB3AB18731}" type="presOf" srcId="{6240688E-F902-4EDB-9225-41B8766B16B3}" destId="{A649D9C4-54DD-4E16-A892-8AD7E5598795}" srcOrd="0" destOrd="0" presId="urn:microsoft.com/office/officeart/2005/8/layout/process5"/>
    <dgm:cxn modelId="{D2502DCE-10AB-4175-B0B8-9BB2FB01108A}" type="presOf" srcId="{A107AF69-9A73-4605-A7A9-82082840943D}" destId="{92A35FA0-2BBA-406A-8FC0-7BCCB3E4EC8A}" srcOrd="1" destOrd="0" presId="urn:microsoft.com/office/officeart/2005/8/layout/process5"/>
    <dgm:cxn modelId="{BB2C9E45-D625-492A-827F-698F1199B281}" type="presOf" srcId="{20AB66F9-85F7-4026-942C-F201604F311F}" destId="{6B724E35-7A0C-4245-B799-7499101A906A}" srcOrd="1" destOrd="0" presId="urn:microsoft.com/office/officeart/2005/8/layout/process5"/>
    <dgm:cxn modelId="{566E8524-3E9E-45A3-A8B7-B63CF3E089AB}" type="presOf" srcId="{F75ED228-28BA-4D77-837F-981777340C05}" destId="{F30A8F71-F595-4B48-B845-2B160A817253}" srcOrd="1" destOrd="0" presId="urn:microsoft.com/office/officeart/2005/8/layout/process5"/>
    <dgm:cxn modelId="{6584CDB4-4878-4C13-838F-C45981D4EFF2}" srcId="{6A544969-FCDB-4049-A078-2286CA67C393}" destId="{278A83DB-EBCD-4E4B-8DD5-329991DE400F}" srcOrd="1" destOrd="0" parTransId="{9367ABD6-D012-4D53-A1CA-71641607E06F}" sibTransId="{3C1A4F48-16D0-4867-9F60-0DBE4835186E}"/>
    <dgm:cxn modelId="{AD59534B-64C2-4EF5-B8CC-C93DED7A3519}" type="presOf" srcId="{740DBB29-8AB2-47B2-AACA-76EC56E71638}" destId="{D8B99E31-FF0A-4159-9161-EAE72AFBC21E}" srcOrd="1" destOrd="0" presId="urn:microsoft.com/office/officeart/2005/8/layout/process5"/>
    <dgm:cxn modelId="{6C1B1FB3-EF38-4CFD-9410-3D139882DBB4}" type="presOf" srcId="{35E346D9-EE46-408C-8025-BA3219FFC350}" destId="{E9CF8996-66A5-48AC-9F6B-450A8561A85B}" srcOrd="0" destOrd="0" presId="urn:microsoft.com/office/officeart/2005/8/layout/process5"/>
    <dgm:cxn modelId="{4A71AD59-2262-4B0F-A2C9-79336676B833}" srcId="{6A544969-FCDB-4049-A078-2286CA67C393}" destId="{8C0501CD-F2B5-47F0-ACD0-F309722822AE}" srcOrd="5" destOrd="0" parTransId="{75C196E3-0200-4F90-AE43-895DE59E67D6}" sibTransId="{F75ED228-28BA-4D77-837F-981777340C05}"/>
    <dgm:cxn modelId="{E8CB56D9-CCFC-4922-93ED-3EF6C0B64E32}" type="presParOf" srcId="{EF53F772-C687-4663-A71E-143DD18DAC61}" destId="{9B1CE39C-E28D-465A-9896-164017389E6C}" srcOrd="0" destOrd="0" presId="urn:microsoft.com/office/officeart/2005/8/layout/process5"/>
    <dgm:cxn modelId="{EED68832-103F-42FA-8147-29DE4DD1A9F1}" type="presParOf" srcId="{EF53F772-C687-4663-A71E-143DD18DAC61}" destId="{A649D9C4-54DD-4E16-A892-8AD7E5598795}" srcOrd="1" destOrd="0" presId="urn:microsoft.com/office/officeart/2005/8/layout/process5"/>
    <dgm:cxn modelId="{E3E6B28E-9606-459F-BFCB-63C39B445DDF}" type="presParOf" srcId="{A649D9C4-54DD-4E16-A892-8AD7E5598795}" destId="{139A5A86-AB06-4CA0-8B13-326A5EC3D619}" srcOrd="0" destOrd="0" presId="urn:microsoft.com/office/officeart/2005/8/layout/process5"/>
    <dgm:cxn modelId="{9F37B924-4233-4512-AB0F-9215945E555F}" type="presParOf" srcId="{EF53F772-C687-4663-A71E-143DD18DAC61}" destId="{55CC3382-6448-4598-924A-23B82EC5BA3E}" srcOrd="2" destOrd="0" presId="urn:microsoft.com/office/officeart/2005/8/layout/process5"/>
    <dgm:cxn modelId="{64055834-5245-4B45-8266-CA431DB48935}" type="presParOf" srcId="{EF53F772-C687-4663-A71E-143DD18DAC61}" destId="{2B3385C0-2D0F-4F80-8770-C91F674FFB8F}" srcOrd="3" destOrd="0" presId="urn:microsoft.com/office/officeart/2005/8/layout/process5"/>
    <dgm:cxn modelId="{70E06947-BD9E-4C25-852E-E2C17C4E729C}" type="presParOf" srcId="{2B3385C0-2D0F-4F80-8770-C91F674FFB8F}" destId="{6720638C-8A25-4876-A591-205E5EF970FD}" srcOrd="0" destOrd="0" presId="urn:microsoft.com/office/officeart/2005/8/layout/process5"/>
    <dgm:cxn modelId="{1E863066-8319-4B03-8717-BC80B66667F3}" type="presParOf" srcId="{EF53F772-C687-4663-A71E-143DD18DAC61}" destId="{612F0264-90C7-469A-A20F-BF969D02528A}" srcOrd="4" destOrd="0" presId="urn:microsoft.com/office/officeart/2005/8/layout/process5"/>
    <dgm:cxn modelId="{81AA88F8-93A3-4BD5-B967-0E61F83CBAC5}" type="presParOf" srcId="{EF53F772-C687-4663-A71E-143DD18DAC61}" destId="{CEF321E3-7952-4273-A07A-ACB7D48CE488}" srcOrd="5" destOrd="0" presId="urn:microsoft.com/office/officeart/2005/8/layout/process5"/>
    <dgm:cxn modelId="{20618225-C465-43D7-8157-D10391943C16}" type="presParOf" srcId="{CEF321E3-7952-4273-A07A-ACB7D48CE488}" destId="{6D7E7448-779D-41DE-B651-24EF65CED995}" srcOrd="0" destOrd="0" presId="urn:microsoft.com/office/officeart/2005/8/layout/process5"/>
    <dgm:cxn modelId="{6A5DAD8A-23E8-4DBF-BA67-63C8B1D9F590}" type="presParOf" srcId="{EF53F772-C687-4663-A71E-143DD18DAC61}" destId="{F34A1BDB-A11B-402E-BDA7-571AB3B62F6C}" srcOrd="6" destOrd="0" presId="urn:microsoft.com/office/officeart/2005/8/layout/process5"/>
    <dgm:cxn modelId="{DA8E5759-4574-42EF-8CD9-955BA9EE4D18}" type="presParOf" srcId="{EF53F772-C687-4663-A71E-143DD18DAC61}" destId="{16E4E800-F270-44BE-BC3D-068E4D843230}" srcOrd="7" destOrd="0" presId="urn:microsoft.com/office/officeart/2005/8/layout/process5"/>
    <dgm:cxn modelId="{7D5B527C-3A67-4C82-A368-F1D951FA1AD2}" type="presParOf" srcId="{16E4E800-F270-44BE-BC3D-068E4D843230}" destId="{6B724E35-7A0C-4245-B799-7499101A906A}" srcOrd="0" destOrd="0" presId="urn:microsoft.com/office/officeart/2005/8/layout/process5"/>
    <dgm:cxn modelId="{AF2CAE8E-FBE1-4E9C-B616-08A79C5F59F4}" type="presParOf" srcId="{EF53F772-C687-4663-A71E-143DD18DAC61}" destId="{EE017064-2839-4CDA-84D7-2149D110126D}" srcOrd="8" destOrd="0" presId="urn:microsoft.com/office/officeart/2005/8/layout/process5"/>
    <dgm:cxn modelId="{F457BCD5-6AD9-45C8-99CE-81FEAB6FE345}" type="presParOf" srcId="{EF53F772-C687-4663-A71E-143DD18DAC61}" destId="{0D857A45-9A9D-42DE-92CD-06DEA2159548}" srcOrd="9" destOrd="0" presId="urn:microsoft.com/office/officeart/2005/8/layout/process5"/>
    <dgm:cxn modelId="{73AFA942-18EB-46EF-A56D-28190B0B3BA7}" type="presParOf" srcId="{0D857A45-9A9D-42DE-92CD-06DEA2159548}" destId="{92A35FA0-2BBA-406A-8FC0-7BCCB3E4EC8A}" srcOrd="0" destOrd="0" presId="urn:microsoft.com/office/officeart/2005/8/layout/process5"/>
    <dgm:cxn modelId="{B89B85E2-B172-410B-B07D-E6D78B84D372}" type="presParOf" srcId="{EF53F772-C687-4663-A71E-143DD18DAC61}" destId="{E6CCA3AF-42DF-4522-83C2-27959D47F068}" srcOrd="10" destOrd="0" presId="urn:microsoft.com/office/officeart/2005/8/layout/process5"/>
    <dgm:cxn modelId="{D8B615E8-A86E-4250-AF9D-B7905553FDEA}" type="presParOf" srcId="{EF53F772-C687-4663-A71E-143DD18DAC61}" destId="{5D41C9EC-6109-404C-ABE2-F32B9BE73597}" srcOrd="11" destOrd="0" presId="urn:microsoft.com/office/officeart/2005/8/layout/process5"/>
    <dgm:cxn modelId="{F77F75B2-6615-435D-B7F8-5BAC737F3AA6}" type="presParOf" srcId="{5D41C9EC-6109-404C-ABE2-F32B9BE73597}" destId="{F30A8F71-F595-4B48-B845-2B160A817253}" srcOrd="0" destOrd="0" presId="urn:microsoft.com/office/officeart/2005/8/layout/process5"/>
    <dgm:cxn modelId="{09E35C5B-52F7-4AD5-8BF5-2E1E38778F18}" type="presParOf" srcId="{EF53F772-C687-4663-A71E-143DD18DAC61}" destId="{CFDC7272-85E4-48C5-B4B9-E665D7A9C9B9}" srcOrd="12" destOrd="0" presId="urn:microsoft.com/office/officeart/2005/8/layout/process5"/>
    <dgm:cxn modelId="{09209ADD-7DE0-4739-A464-C93B9E306D3B}" type="presParOf" srcId="{EF53F772-C687-4663-A71E-143DD18DAC61}" destId="{E9CF8996-66A5-48AC-9F6B-450A8561A85B}" srcOrd="13" destOrd="0" presId="urn:microsoft.com/office/officeart/2005/8/layout/process5"/>
    <dgm:cxn modelId="{D561DA60-F812-4927-9B77-F31331A0B3B2}" type="presParOf" srcId="{E9CF8996-66A5-48AC-9F6B-450A8561A85B}" destId="{41F6B035-582E-414A-8592-AEC0DA941C5E}" srcOrd="0" destOrd="0" presId="urn:microsoft.com/office/officeart/2005/8/layout/process5"/>
    <dgm:cxn modelId="{6630F3EF-670E-4404-BA2D-F9E9846B66AA}" type="presParOf" srcId="{EF53F772-C687-4663-A71E-143DD18DAC61}" destId="{CE79BE79-D40C-4222-8D3B-A850A428E7BC}" srcOrd="14" destOrd="0" presId="urn:microsoft.com/office/officeart/2005/8/layout/process5"/>
    <dgm:cxn modelId="{35994AB7-C0EC-4FFA-B004-91F312FA9EC6}" type="presParOf" srcId="{EF53F772-C687-4663-A71E-143DD18DAC61}" destId="{51F25CD7-6C62-42CC-ABBE-D5FFAF2A20A8}" srcOrd="15" destOrd="0" presId="urn:microsoft.com/office/officeart/2005/8/layout/process5"/>
    <dgm:cxn modelId="{0B3AB61D-95D0-44E8-BA04-6D22BA0CD2F0}" type="presParOf" srcId="{51F25CD7-6C62-42CC-ABBE-D5FFAF2A20A8}" destId="{D8B99E31-FF0A-4159-9161-EAE72AFBC21E}" srcOrd="0" destOrd="0" presId="urn:microsoft.com/office/officeart/2005/8/layout/process5"/>
    <dgm:cxn modelId="{0CF5887B-C58C-47F0-B2E7-851DE78C399C}" type="presParOf" srcId="{EF53F772-C687-4663-A71E-143DD18DAC61}" destId="{8039A4D0-2E44-4F8F-8BE1-8B6C0D352944}" srcOrd="16" destOrd="0" presId="urn:microsoft.com/office/officeart/2005/8/layout/process5"/>
    <dgm:cxn modelId="{293E24BD-47C2-43F8-85EA-1CFAAB2B8151}" type="presParOf" srcId="{EF53F772-C687-4663-A71E-143DD18DAC61}" destId="{DD4E99E1-EDD2-442C-8BC7-B984355E31FF}" srcOrd="17" destOrd="0" presId="urn:microsoft.com/office/officeart/2005/8/layout/process5"/>
    <dgm:cxn modelId="{D274FE63-5B1C-4CA6-A20E-F6817721B0E1}" type="presParOf" srcId="{DD4E99E1-EDD2-442C-8BC7-B984355E31FF}" destId="{8B2C6B4F-1EA4-4AB7-B39C-7A74173CDADA}" srcOrd="0" destOrd="0" presId="urn:microsoft.com/office/officeart/2005/8/layout/process5"/>
    <dgm:cxn modelId="{C8380066-544B-4270-82D4-E825B22D1892}" type="presParOf" srcId="{EF53F772-C687-4663-A71E-143DD18DAC61}" destId="{F60A37CD-8E4D-425B-A2F7-5C782ED7D45F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CE39C-E28D-465A-9896-164017389E6C}">
      <dsp:nvSpPr>
        <dsp:cNvPr id="0" name=""/>
        <dsp:cNvSpPr/>
      </dsp:nvSpPr>
      <dsp:spPr>
        <a:xfrm>
          <a:off x="3762" y="363134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10, 5 км</a:t>
          </a:r>
          <a:endParaRPr lang="ru-RU" sz="2300" kern="1200" dirty="0"/>
        </a:p>
      </dsp:txBody>
      <dsp:txXfrm>
        <a:off x="24257" y="383629"/>
        <a:ext cx="1125272" cy="658767"/>
      </dsp:txXfrm>
    </dsp:sp>
    <dsp:sp modelId="{A649D9C4-54DD-4E16-A892-8AD7E5598795}">
      <dsp:nvSpPr>
        <dsp:cNvPr id="0" name=""/>
        <dsp:cNvSpPr/>
      </dsp:nvSpPr>
      <dsp:spPr>
        <a:xfrm>
          <a:off x="1272655" y="568396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272655" y="626243"/>
        <a:ext cx="173073" cy="173539"/>
      </dsp:txXfrm>
    </dsp:sp>
    <dsp:sp modelId="{55CC3382-6448-4598-924A-23B82EC5BA3E}">
      <dsp:nvSpPr>
        <dsp:cNvPr id="0" name=""/>
        <dsp:cNvSpPr/>
      </dsp:nvSpPr>
      <dsp:spPr>
        <a:xfrm>
          <a:off x="1636529" y="363134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12, 7 км</a:t>
          </a:r>
          <a:endParaRPr lang="ru-RU" sz="2300" kern="1200" dirty="0"/>
        </a:p>
      </dsp:txBody>
      <dsp:txXfrm>
        <a:off x="1657024" y="383629"/>
        <a:ext cx="1125272" cy="658767"/>
      </dsp:txXfrm>
    </dsp:sp>
    <dsp:sp modelId="{2B3385C0-2D0F-4F80-8770-C91F674FFB8F}">
      <dsp:nvSpPr>
        <dsp:cNvPr id="0" name=""/>
        <dsp:cNvSpPr/>
      </dsp:nvSpPr>
      <dsp:spPr>
        <a:xfrm>
          <a:off x="2905422" y="568396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905422" y="626243"/>
        <a:ext cx="173073" cy="173539"/>
      </dsp:txXfrm>
    </dsp:sp>
    <dsp:sp modelId="{612F0264-90C7-469A-A20F-BF969D02528A}">
      <dsp:nvSpPr>
        <dsp:cNvPr id="0" name=""/>
        <dsp:cNvSpPr/>
      </dsp:nvSpPr>
      <dsp:spPr>
        <a:xfrm>
          <a:off x="3269296" y="363134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18,5 км</a:t>
          </a:r>
          <a:endParaRPr lang="ru-RU" sz="2300" kern="1200" dirty="0"/>
        </a:p>
      </dsp:txBody>
      <dsp:txXfrm>
        <a:off x="3289791" y="383629"/>
        <a:ext cx="1125272" cy="658767"/>
      </dsp:txXfrm>
    </dsp:sp>
    <dsp:sp modelId="{CEF321E3-7952-4273-A07A-ACB7D48CE488}">
      <dsp:nvSpPr>
        <dsp:cNvPr id="0" name=""/>
        <dsp:cNvSpPr/>
      </dsp:nvSpPr>
      <dsp:spPr>
        <a:xfrm>
          <a:off x="4538190" y="568396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538190" y="626243"/>
        <a:ext cx="173073" cy="173539"/>
      </dsp:txXfrm>
    </dsp:sp>
    <dsp:sp modelId="{F34A1BDB-A11B-402E-BDA7-571AB3B62F6C}">
      <dsp:nvSpPr>
        <dsp:cNvPr id="0" name=""/>
        <dsp:cNvSpPr/>
      </dsp:nvSpPr>
      <dsp:spPr>
        <a:xfrm>
          <a:off x="4902064" y="363134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15, 2 км</a:t>
          </a:r>
          <a:endParaRPr lang="ru-RU" sz="2300" kern="1200" dirty="0"/>
        </a:p>
      </dsp:txBody>
      <dsp:txXfrm>
        <a:off x="4922559" y="383629"/>
        <a:ext cx="1125272" cy="658767"/>
      </dsp:txXfrm>
    </dsp:sp>
    <dsp:sp modelId="{16E4E800-F270-44BE-BC3D-068E4D843230}">
      <dsp:nvSpPr>
        <dsp:cNvPr id="0" name=""/>
        <dsp:cNvSpPr/>
      </dsp:nvSpPr>
      <dsp:spPr>
        <a:xfrm>
          <a:off x="6170957" y="568396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6170957" y="626243"/>
        <a:ext cx="173073" cy="173539"/>
      </dsp:txXfrm>
    </dsp:sp>
    <dsp:sp modelId="{EE017064-2839-4CDA-84D7-2149D110126D}">
      <dsp:nvSpPr>
        <dsp:cNvPr id="0" name=""/>
        <dsp:cNvSpPr/>
      </dsp:nvSpPr>
      <dsp:spPr>
        <a:xfrm>
          <a:off x="6534831" y="363134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12,8 км</a:t>
          </a:r>
          <a:endParaRPr lang="ru-RU" sz="2300" kern="1200" dirty="0"/>
        </a:p>
      </dsp:txBody>
      <dsp:txXfrm>
        <a:off x="6555326" y="383629"/>
        <a:ext cx="1125272" cy="658767"/>
      </dsp:txXfrm>
    </dsp:sp>
    <dsp:sp modelId="{0D857A45-9A9D-42DE-92CD-06DEA2159548}">
      <dsp:nvSpPr>
        <dsp:cNvPr id="0" name=""/>
        <dsp:cNvSpPr/>
      </dsp:nvSpPr>
      <dsp:spPr>
        <a:xfrm rot="5400000">
          <a:off x="6994338" y="1144529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-5400000">
        <a:off x="7031192" y="1165522"/>
        <a:ext cx="173539" cy="173073"/>
      </dsp:txXfrm>
    </dsp:sp>
    <dsp:sp modelId="{E6CCA3AF-42DF-4522-83C2-27959D47F068}">
      <dsp:nvSpPr>
        <dsp:cNvPr id="0" name=""/>
        <dsp:cNvSpPr/>
      </dsp:nvSpPr>
      <dsp:spPr>
        <a:xfrm>
          <a:off x="6534831" y="1529396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17, 3 км</a:t>
          </a:r>
          <a:endParaRPr lang="ru-RU" sz="2300" kern="1200" dirty="0"/>
        </a:p>
      </dsp:txBody>
      <dsp:txXfrm>
        <a:off x="6555326" y="1549891"/>
        <a:ext cx="1125272" cy="658767"/>
      </dsp:txXfrm>
    </dsp:sp>
    <dsp:sp modelId="{5D41C9EC-6109-404C-ABE2-F32B9BE73597}">
      <dsp:nvSpPr>
        <dsp:cNvPr id="0" name=""/>
        <dsp:cNvSpPr/>
      </dsp:nvSpPr>
      <dsp:spPr>
        <a:xfrm rot="10800000">
          <a:off x="6184952" y="1734658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6259126" y="1792505"/>
        <a:ext cx="173073" cy="173539"/>
      </dsp:txXfrm>
    </dsp:sp>
    <dsp:sp modelId="{CFDC7272-85E4-48C5-B4B9-E665D7A9C9B9}">
      <dsp:nvSpPr>
        <dsp:cNvPr id="0" name=""/>
        <dsp:cNvSpPr/>
      </dsp:nvSpPr>
      <dsp:spPr>
        <a:xfrm>
          <a:off x="4902064" y="1529396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16,5 км</a:t>
          </a:r>
          <a:endParaRPr lang="ru-RU" sz="2300" kern="1200" dirty="0"/>
        </a:p>
      </dsp:txBody>
      <dsp:txXfrm>
        <a:off x="4922559" y="1549891"/>
        <a:ext cx="1125272" cy="658767"/>
      </dsp:txXfrm>
    </dsp:sp>
    <dsp:sp modelId="{E9CF8996-66A5-48AC-9F6B-450A8561A85B}">
      <dsp:nvSpPr>
        <dsp:cNvPr id="0" name=""/>
        <dsp:cNvSpPr/>
      </dsp:nvSpPr>
      <dsp:spPr>
        <a:xfrm rot="10800000">
          <a:off x="4552185" y="1734658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4626359" y="1792505"/>
        <a:ext cx="173073" cy="173539"/>
      </dsp:txXfrm>
    </dsp:sp>
    <dsp:sp modelId="{CE79BE79-D40C-4222-8D3B-A850A428E7BC}">
      <dsp:nvSpPr>
        <dsp:cNvPr id="0" name=""/>
        <dsp:cNvSpPr/>
      </dsp:nvSpPr>
      <dsp:spPr>
        <a:xfrm>
          <a:off x="3269296" y="1529396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7,6 км</a:t>
          </a:r>
          <a:endParaRPr lang="ru-RU" sz="2300" kern="1200" dirty="0"/>
        </a:p>
      </dsp:txBody>
      <dsp:txXfrm>
        <a:off x="3289791" y="1549891"/>
        <a:ext cx="1125272" cy="658767"/>
      </dsp:txXfrm>
    </dsp:sp>
    <dsp:sp modelId="{51F25CD7-6C62-42CC-ABBE-D5FFAF2A20A8}">
      <dsp:nvSpPr>
        <dsp:cNvPr id="0" name=""/>
        <dsp:cNvSpPr/>
      </dsp:nvSpPr>
      <dsp:spPr>
        <a:xfrm rot="10800000">
          <a:off x="2919418" y="1734658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993592" y="1792505"/>
        <a:ext cx="173073" cy="173539"/>
      </dsp:txXfrm>
    </dsp:sp>
    <dsp:sp modelId="{8039A4D0-2E44-4F8F-8BE1-8B6C0D352944}">
      <dsp:nvSpPr>
        <dsp:cNvPr id="0" name=""/>
        <dsp:cNvSpPr/>
      </dsp:nvSpPr>
      <dsp:spPr>
        <a:xfrm>
          <a:off x="1636529" y="1529396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6,7 км</a:t>
          </a:r>
          <a:endParaRPr lang="ru-RU" sz="2300" kern="1200" dirty="0"/>
        </a:p>
      </dsp:txBody>
      <dsp:txXfrm>
        <a:off x="1657024" y="1549891"/>
        <a:ext cx="1125272" cy="658767"/>
      </dsp:txXfrm>
    </dsp:sp>
    <dsp:sp modelId="{DD4E99E1-EDD2-442C-8BC7-B984355E31FF}">
      <dsp:nvSpPr>
        <dsp:cNvPr id="0" name=""/>
        <dsp:cNvSpPr/>
      </dsp:nvSpPr>
      <dsp:spPr>
        <a:xfrm rot="10800000">
          <a:off x="1286650" y="1734658"/>
          <a:ext cx="247247" cy="289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360824" y="1792505"/>
        <a:ext cx="173073" cy="173539"/>
      </dsp:txXfrm>
    </dsp:sp>
    <dsp:sp modelId="{F60A37CD-8E4D-425B-A2F7-5C782ED7D45F}">
      <dsp:nvSpPr>
        <dsp:cNvPr id="0" name=""/>
        <dsp:cNvSpPr/>
      </dsp:nvSpPr>
      <dsp:spPr>
        <a:xfrm>
          <a:off x="3762" y="1529396"/>
          <a:ext cx="1166262" cy="69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12,9 км</a:t>
          </a:r>
          <a:endParaRPr lang="ru-RU" sz="2300" kern="1200" dirty="0"/>
        </a:p>
      </dsp:txBody>
      <dsp:txXfrm>
        <a:off x="24257" y="1549891"/>
        <a:ext cx="1125272" cy="658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0100" y="2060848"/>
            <a:ext cx="8143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Презентація результатів архівознавчого об'їзду Польщі </a:t>
            </a:r>
          </a:p>
          <a:p>
            <a:pPr algn="ctr"/>
            <a:r>
              <a:rPr lang="uk-UA" sz="36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«Архіви та музеї Любліну, </a:t>
            </a:r>
            <a:r>
              <a:rPr lang="uk-UA" sz="3600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Сандомир</a:t>
            </a:r>
            <a:r>
              <a:rPr lang="ru-RU" sz="36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а</a:t>
            </a:r>
            <a:r>
              <a:rPr lang="uk-UA" sz="36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,  Кракова, </a:t>
            </a:r>
            <a:r>
              <a:rPr lang="uk-UA" sz="3600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Кельце</a:t>
            </a:r>
            <a:r>
              <a:rPr lang="uk-UA" sz="36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31A0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</a:rPr>
              <a:t>»</a:t>
            </a:r>
            <a:endParaRPr lang="ru-RU" sz="3600" i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831A0F"/>
              </a:solidFill>
              <a:effectLst>
                <a:outerShdw blurRad="50800" algn="tl" rotWithShape="0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2553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Концентраційний табір </a:t>
            </a:r>
            <a:r>
              <a:rPr lang="uk-UA" dirty="0" err="1" smtClean="0"/>
              <a:t>Майданек</a:t>
            </a:r>
            <a:endParaRPr lang="ru-RU" dirty="0"/>
          </a:p>
        </p:txBody>
      </p:sp>
      <p:pic>
        <p:nvPicPr>
          <p:cNvPr id="4" name="Содержимое 3" descr="photo_2018-09-17_23-37-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1599703"/>
            <a:ext cx="7746826" cy="435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Сандомирський замок</a:t>
            </a:r>
            <a:endParaRPr lang="ru-RU" dirty="0"/>
          </a:p>
        </p:txBody>
      </p:sp>
      <p:pic>
        <p:nvPicPr>
          <p:cNvPr id="4" name="Содержимое 3" descr="photo_2018-09-18_08-15-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1599703"/>
            <a:ext cx="7746826" cy="435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933588" cy="12033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Експонати Сандомирського музею</a:t>
            </a:r>
            <a:endParaRPr lang="ru-RU" dirty="0"/>
          </a:p>
        </p:txBody>
      </p:sp>
      <p:pic>
        <p:nvPicPr>
          <p:cNvPr id="4" name="Содержимое 3" descr="photo_2018-09-18_08-15-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48" y="1169378"/>
            <a:ext cx="3456384" cy="527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Польша\photo_2018-09-18_08-15-31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6002" y="1196752"/>
            <a:ext cx="3409346" cy="521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29064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Кафедральний собор Різдва Діви Марії</a:t>
            </a:r>
            <a:endParaRPr lang="ru-RU" dirty="0"/>
          </a:p>
        </p:txBody>
      </p:sp>
      <p:pic>
        <p:nvPicPr>
          <p:cNvPr id="4" name="Содержимое 3" descr="photo_2018-09-18_08-15-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1401136"/>
            <a:ext cx="7387754" cy="545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Сандомирська ратуша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47529"/>
            <a:ext cx="7584867" cy="56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Демонстрація архівних документів</a:t>
            </a:r>
            <a:endParaRPr lang="ru-RU" dirty="0"/>
          </a:p>
        </p:txBody>
      </p:sp>
      <p:pic>
        <p:nvPicPr>
          <p:cNvPr id="4" name="Содержимое 3" descr="photo_2018-09-18_08-16-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824" y="1263079"/>
            <a:ext cx="4176464" cy="556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to_2018-09-18_08-15-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332656"/>
            <a:ext cx="7818900" cy="586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Мар</a:t>
            </a:r>
            <a:r>
              <a:rPr lang="uk-UA" dirty="0" err="1" smtClean="0"/>
              <a:t>іацький</a:t>
            </a:r>
            <a:r>
              <a:rPr lang="uk-UA" dirty="0" smtClean="0"/>
              <a:t> костел в Кракові</a:t>
            </a:r>
            <a:endParaRPr lang="ru-RU" dirty="0"/>
          </a:p>
        </p:txBody>
      </p:sp>
      <p:pic>
        <p:nvPicPr>
          <p:cNvPr id="4" name="Содержимое 3" descr="photo_2018-06-13_00-54-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277029"/>
            <a:ext cx="7756779" cy="558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Костел Святих Петра і Павла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2"/>
          <a:stretch/>
        </p:blipFill>
        <p:spPr>
          <a:xfrm>
            <a:off x="1691680" y="1245711"/>
            <a:ext cx="6840760" cy="560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Костел Андрія </a:t>
            </a:r>
            <a:r>
              <a:rPr lang="uk-UA" dirty="0" err="1" smtClean="0"/>
              <a:t>Первозванного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6" b="4003"/>
          <a:stretch/>
        </p:blipFill>
        <p:spPr>
          <a:xfrm>
            <a:off x="2699792" y="1205238"/>
            <a:ext cx="4752528" cy="566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9" t="52657" r="6952" b="7867"/>
          <a:stretch/>
        </p:blipFill>
        <p:spPr>
          <a:xfrm>
            <a:off x="1259632" y="260648"/>
            <a:ext cx="7516905" cy="600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низ 4"/>
          <p:cNvSpPr/>
          <p:nvPr/>
        </p:nvSpPr>
        <p:spPr>
          <a:xfrm rot="1615369">
            <a:off x="6334196" y="1189982"/>
            <a:ext cx="201984" cy="16301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3414118">
            <a:off x="4271464" y="2555740"/>
            <a:ext cx="167706" cy="320528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1886325">
            <a:off x="3125426" y="2622116"/>
            <a:ext cx="182161" cy="228715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4705935">
            <a:off x="5150630" y="268073"/>
            <a:ext cx="204217" cy="318358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Бібліотека князів Чарторийських</a:t>
            </a:r>
            <a:endParaRPr lang="ru-RU" dirty="0"/>
          </a:p>
        </p:txBody>
      </p:sp>
      <p:pic>
        <p:nvPicPr>
          <p:cNvPr id="6" name="Содержимое 5" descr="photo_2018-06-13_01-02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196752"/>
            <a:ext cx="7416824" cy="556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Вірші А. Міцкевича. Бібліотека князів Чарторийських</a:t>
            </a:r>
            <a:endParaRPr lang="ru-RU" dirty="0"/>
          </a:p>
        </p:txBody>
      </p:sp>
      <p:pic>
        <p:nvPicPr>
          <p:cNvPr id="4" name="Содержимое 3" descr="photo_2018-09-18_17-39-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413" y="1772816"/>
            <a:ext cx="8125178" cy="457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Галерея польського мистецтва ХІХ ст. в Суконних рядах</a:t>
            </a:r>
            <a:endParaRPr lang="ru-RU" dirty="0"/>
          </a:p>
        </p:txBody>
      </p:sp>
      <p:pic>
        <p:nvPicPr>
          <p:cNvPr id="4" name="Содержимое 3" descr="photo_2018-09-18_18-02-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556792"/>
            <a:ext cx="7951126" cy="447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Вавельський</a:t>
            </a:r>
            <a:r>
              <a:rPr lang="uk-UA" dirty="0" smtClean="0"/>
              <a:t> замок</a:t>
            </a:r>
            <a:endParaRPr lang="ru-RU" dirty="0"/>
          </a:p>
        </p:txBody>
      </p:sp>
      <p:pic>
        <p:nvPicPr>
          <p:cNvPr id="4" name="Содержимое 3" descr="photo_2018-09-18_18-30-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559198"/>
            <a:ext cx="7818834" cy="439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Архів у </a:t>
            </a:r>
            <a:r>
              <a:rPr lang="uk-UA" dirty="0" err="1" smtClean="0"/>
              <a:t>Вавелі</a:t>
            </a:r>
            <a:endParaRPr lang="ru-RU" dirty="0"/>
          </a:p>
        </p:txBody>
      </p:sp>
      <p:pic>
        <p:nvPicPr>
          <p:cNvPr id="4" name="Содержимое 3" descr="photo_2018-06-13_01-04-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196752"/>
            <a:ext cx="7125543" cy="534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Екскурсія у </a:t>
            </a:r>
            <a:r>
              <a:rPr lang="uk-UA" dirty="0" err="1" smtClean="0"/>
              <a:t>Вавелі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47799"/>
            <a:ext cx="6765503" cy="507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57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Краківський археологічний музей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7272808" cy="545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Збруцький ідол</a:t>
            </a:r>
            <a:endParaRPr lang="ru-RU" dirty="0"/>
          </a:p>
        </p:txBody>
      </p:sp>
      <p:pic>
        <p:nvPicPr>
          <p:cNvPr id="4" name="Содержимое 3" descr="photo_2018-06-13_01-10-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32" y="1170584"/>
            <a:ext cx="4248472" cy="566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Палац єпископа Еразма </a:t>
            </a:r>
            <a:r>
              <a:rPr lang="uk-UA" dirty="0" err="1" smtClean="0"/>
              <a:t>Ціолека</a:t>
            </a:r>
            <a:endParaRPr lang="ru-RU" dirty="0"/>
          </a:p>
        </p:txBody>
      </p:sp>
      <p:pic>
        <p:nvPicPr>
          <p:cNvPr id="4" name="Содержимое 3" descr="photo_2018-06-13_01-10-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268760"/>
            <a:ext cx="7269559" cy="545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Вавельский</a:t>
            </a:r>
            <a:r>
              <a:rPr lang="uk-UA" dirty="0" smtClean="0"/>
              <a:t> архів</a:t>
            </a:r>
            <a:endParaRPr lang="ru-RU" dirty="0"/>
          </a:p>
        </p:txBody>
      </p:sp>
      <p:pic>
        <p:nvPicPr>
          <p:cNvPr id="4" name="Содержимое 3" descr="photo_2018-09-18_19-56-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772816"/>
            <a:ext cx="7997163" cy="449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3985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Чудове місто Люблін!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1830"/>
            <a:ext cx="7632848" cy="57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33575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Лист </a:t>
            </a:r>
            <a:r>
              <a:rPr lang="uk-UA" dirty="0" err="1" smtClean="0"/>
              <a:t>Тадеуша</a:t>
            </a:r>
            <a:r>
              <a:rPr lang="uk-UA" dirty="0" smtClean="0"/>
              <a:t> </a:t>
            </a:r>
            <a:r>
              <a:rPr lang="uk-UA" dirty="0" err="1" smtClean="0"/>
              <a:t>Костюшка</a:t>
            </a:r>
            <a:endParaRPr lang="ru-RU" dirty="0"/>
          </a:p>
        </p:txBody>
      </p:sp>
      <p:pic>
        <p:nvPicPr>
          <p:cNvPr id="4" name="Содержимое 3" descr="photo_2018-09-18_19-59-05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826"/>
          <a:stretch/>
        </p:blipFill>
        <p:spPr>
          <a:xfrm>
            <a:off x="1259632" y="1934703"/>
            <a:ext cx="3429024" cy="439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photo_2018-09-18_19-59-29.jpg"/>
          <p:cNvPicPr>
            <a:picLocks noChangeAspect="1"/>
          </p:cNvPicPr>
          <p:nvPr/>
        </p:nvPicPr>
        <p:blipFill rotWithShape="1">
          <a:blip r:embed="rId3"/>
          <a:srcRect t="13716" b="11490"/>
          <a:stretch/>
        </p:blipFill>
        <p:spPr>
          <a:xfrm>
            <a:off x="5147080" y="1974574"/>
            <a:ext cx="3278995" cy="435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57752" y="285728"/>
            <a:ext cx="3857652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Лист Яна Домбровського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photo_2018-09-18_21-07-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375" y="14478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Відділ Краківського національного архіву на вул. </a:t>
            </a:r>
            <a:r>
              <a:rPr lang="uk-UA" dirty="0" err="1" smtClean="0"/>
              <a:t>Сенній</a:t>
            </a:r>
            <a:r>
              <a:rPr lang="uk-UA" dirty="0" smtClean="0"/>
              <a:t> 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Грамота Б. Хмельницького</a:t>
            </a:r>
            <a:endParaRPr lang="ru-RU" dirty="0"/>
          </a:p>
        </p:txBody>
      </p:sp>
      <p:pic>
        <p:nvPicPr>
          <p:cNvPr id="4" name="Содержимое 3" descr="photo_2018-09-18_20-02-58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53"/>
          <a:stretch/>
        </p:blipFill>
        <p:spPr>
          <a:xfrm>
            <a:off x="3059832" y="1196752"/>
            <a:ext cx="3555027" cy="553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Краківський національний музей</a:t>
            </a:r>
            <a:br>
              <a:rPr lang="uk-UA" dirty="0" smtClean="0"/>
            </a:br>
            <a:r>
              <a:rPr lang="uk-UA" dirty="0" smtClean="0"/>
              <a:t>Вироби з кістки</a:t>
            </a:r>
            <a:endParaRPr lang="ru-RU" dirty="0"/>
          </a:p>
        </p:txBody>
      </p:sp>
      <p:pic>
        <p:nvPicPr>
          <p:cNvPr id="4" name="Содержимое 3" descr="photo_2018-09-18_20-26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559198"/>
            <a:ext cx="7818834" cy="439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_2018-05-17_20-10-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605" y="548680"/>
            <a:ext cx="8124395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Підземний музей на Ринку Кракова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>
          <a:xfrm>
            <a:off x="1331640" y="1342299"/>
            <a:ext cx="3816424" cy="551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38" y="1412776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Підземний музей на Ринку Кракова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1" y="1340768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63" y="1292762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Бібліотека </a:t>
            </a:r>
            <a:r>
              <a:rPr lang="uk-UA" dirty="0" err="1" smtClean="0"/>
              <a:t>Ягеллонського</a:t>
            </a:r>
            <a:r>
              <a:rPr lang="uk-UA" dirty="0" smtClean="0"/>
              <a:t> університету</a:t>
            </a:r>
            <a:endParaRPr lang="ru-RU" dirty="0"/>
          </a:p>
        </p:txBody>
      </p:sp>
      <p:pic>
        <p:nvPicPr>
          <p:cNvPr id="4" name="Содержимое 3" descr="photo_2018-05-23_15-04-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556792"/>
            <a:ext cx="7818834" cy="439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Екскурсія до музею </a:t>
            </a:r>
            <a:r>
              <a:rPr lang="uk-UA" dirty="0" err="1" smtClean="0"/>
              <a:t>Ягеллонського</a:t>
            </a:r>
            <a:r>
              <a:rPr lang="uk-UA" dirty="0" smtClean="0"/>
              <a:t> університету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7056784" cy="529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hoto_2018-06-17_18-51-36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268760"/>
            <a:ext cx="4874884" cy="545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Музей </a:t>
            </a:r>
            <a:r>
              <a:rPr lang="uk-UA" dirty="0" err="1" smtClean="0"/>
              <a:t>Ягеллонського</a:t>
            </a:r>
            <a:r>
              <a:rPr lang="uk-UA" dirty="0" smtClean="0"/>
              <a:t> університету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Люблінський Католицький Університет Іоанна Павла ІІ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47799"/>
            <a:ext cx="6693495" cy="502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Соляна шахта в м. Величка</a:t>
            </a:r>
            <a:endParaRPr lang="ru-RU" dirty="0"/>
          </a:p>
        </p:txBody>
      </p:sp>
      <p:pic>
        <p:nvPicPr>
          <p:cNvPr id="4" name="Содержимое 3" descr="photo_2018-05-23_12-38-22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268760"/>
            <a:ext cx="6909519" cy="518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hoto_2018-05-18_09-20-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200205"/>
            <a:ext cx="5472608" cy="565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Соляна шахта в м. Величка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Державний архів в м. </a:t>
            </a:r>
            <a:r>
              <a:rPr lang="uk-UA" dirty="0" err="1" smtClean="0"/>
              <a:t>Кельці</a:t>
            </a:r>
            <a:endParaRPr lang="ru-RU" dirty="0"/>
          </a:p>
        </p:txBody>
      </p:sp>
      <p:pic>
        <p:nvPicPr>
          <p:cNvPr id="4" name="Содержимое 3" descr="photo_2018-05-18_23-55-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340768"/>
            <a:ext cx="7053535" cy="529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hoto_2018-05-18_23-55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340768"/>
            <a:ext cx="4946322" cy="536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Державний архів в м. </a:t>
            </a:r>
            <a:r>
              <a:rPr lang="uk-UA" dirty="0" err="1" smtClean="0"/>
              <a:t>Кельці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Конференція в Люблінському університеті імені М. </a:t>
            </a:r>
            <a:r>
              <a:rPr lang="uk-UA" dirty="0" err="1" smtClean="0"/>
              <a:t>Кюрі-Склодовської</a:t>
            </a:r>
            <a:endParaRPr lang="ru-RU" dirty="0"/>
          </a:p>
        </p:txBody>
      </p:sp>
      <p:pic>
        <p:nvPicPr>
          <p:cNvPr id="19" name="Содержимое 18" descr="photo_2018-05-20_10-43-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714487"/>
            <a:ext cx="7053535" cy="499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Завершення конференції в Державному архіві в Любліні </a:t>
            </a:r>
            <a:endParaRPr lang="ru-RU" dirty="0"/>
          </a:p>
        </p:txBody>
      </p:sp>
      <p:pic>
        <p:nvPicPr>
          <p:cNvPr id="4" name="Содержимое 3" descr="photo_2018-05-22_22-59-29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35" r="13081"/>
          <a:stretch/>
        </p:blipFill>
        <p:spPr>
          <a:xfrm>
            <a:off x="1475656" y="1484784"/>
            <a:ext cx="7201476" cy="509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122" y="-315416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Наша </a:t>
            </a:r>
            <a:r>
              <a:rPr lang="ru-RU" dirty="0" err="1" smtClean="0"/>
              <a:t>фізична</a:t>
            </a:r>
            <a:r>
              <a:rPr lang="ru-RU" dirty="0" smtClean="0"/>
              <a:t> </a:t>
            </a:r>
            <a:r>
              <a:rPr lang="ru-RU" dirty="0" err="1" smtClean="0"/>
              <a:t>активність</a:t>
            </a:r>
            <a:r>
              <a:rPr lang="ru-RU" dirty="0" smtClean="0"/>
              <a:t>!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449717"/>
              </p:ext>
            </p:extLst>
          </p:nvPr>
        </p:nvGraphicFramePr>
        <p:xfrm>
          <a:off x="1187624" y="177213"/>
          <a:ext cx="77048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1488" r="5942" b="4902"/>
          <a:stretch/>
        </p:blipFill>
        <p:spPr>
          <a:xfrm>
            <a:off x="1219673" y="2534821"/>
            <a:ext cx="7560839" cy="416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493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015" y="116632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Наші колеги та друзі!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0209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19754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405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ольша\photo_2018-05-23_12-38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286247" cy="2411013"/>
          </a:xfrm>
          <a:prstGeom prst="rect">
            <a:avLst/>
          </a:prstGeom>
          <a:noFill/>
        </p:spPr>
      </p:pic>
      <p:pic>
        <p:nvPicPr>
          <p:cNvPr id="6" name="Рисунок 5" descr="photo_2018-05-23_12-44-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0"/>
            <a:ext cx="2643174" cy="3524232"/>
          </a:xfrm>
          <a:prstGeom prst="rect">
            <a:avLst/>
          </a:prstGeom>
        </p:spPr>
      </p:pic>
      <p:pic>
        <p:nvPicPr>
          <p:cNvPr id="7" name="Рисунок 6" descr="photo_2018-05-23_12-38-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724" y="3500438"/>
            <a:ext cx="2246276" cy="3571876"/>
          </a:xfrm>
          <a:prstGeom prst="rect">
            <a:avLst/>
          </a:prstGeom>
        </p:spPr>
      </p:pic>
      <p:pic>
        <p:nvPicPr>
          <p:cNvPr id="8" name="Содержимое 3" descr="photo_2018-05-23_12-38-22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14810" y="0"/>
            <a:ext cx="2563033" cy="4000528"/>
          </a:xfrm>
        </p:spPr>
      </p:pic>
      <p:pic>
        <p:nvPicPr>
          <p:cNvPr id="12" name="Содержимое 10" descr="photo_2018-05-23_12-38-22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57430"/>
            <a:ext cx="2159206" cy="4500570"/>
          </a:xfrm>
          <a:prstGeom prst="rect">
            <a:avLst/>
          </a:prstGeom>
        </p:spPr>
      </p:pic>
      <p:pic>
        <p:nvPicPr>
          <p:cNvPr id="13" name="Содержимое 14" descr="photo_2018-05-17_20-05-2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372" y="3500438"/>
            <a:ext cx="2811071" cy="3357562"/>
          </a:xfrm>
          <a:prstGeom prst="rect">
            <a:avLst/>
          </a:prstGeom>
        </p:spPr>
      </p:pic>
      <p:pic>
        <p:nvPicPr>
          <p:cNvPr id="14" name="Содержимое 16" descr="photo_2018-05-11_12-44-3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80" y="2428868"/>
            <a:ext cx="2771784" cy="442913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Dziękuję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uwagę</a:t>
            </a:r>
            <a:r>
              <a:rPr lang="uk-UA" dirty="0" smtClean="0"/>
              <a:t>!</a:t>
            </a:r>
            <a:endParaRPr lang="ru-RU" dirty="0"/>
          </a:p>
        </p:txBody>
      </p:sp>
      <p:pic>
        <p:nvPicPr>
          <p:cNvPr id="4" name="Содержимое 3" descr="photo_2018-09-18_22-07-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196752"/>
            <a:ext cx="7420407" cy="556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Люблінський замок</a:t>
            </a:r>
            <a:endParaRPr lang="ru-RU" dirty="0"/>
          </a:p>
        </p:txBody>
      </p:sp>
      <p:pic>
        <p:nvPicPr>
          <p:cNvPr id="4" name="Содержимое 3" descr="photo_2018-09-17_23-37-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1700808"/>
            <a:ext cx="7869149" cy="442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Каплиця і </a:t>
            </a:r>
            <a:r>
              <a:rPr lang="uk-UA" dirty="0" err="1" smtClean="0"/>
              <a:t>донжон</a:t>
            </a:r>
            <a:endParaRPr lang="ru-RU" dirty="0"/>
          </a:p>
        </p:txBody>
      </p:sp>
      <p:pic>
        <p:nvPicPr>
          <p:cNvPr id="4" name="Содержимое 3" descr="photo_2018-09-17_23-37-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738907"/>
            <a:ext cx="7674818" cy="431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Панорама м. Любліна </a:t>
            </a:r>
            <a:endParaRPr lang="ru-RU" dirty="0"/>
          </a:p>
        </p:txBody>
      </p:sp>
      <p:pic>
        <p:nvPicPr>
          <p:cNvPr id="4" name="Содержимое 3" descr="photo_2018-09-17_23-37-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1599703"/>
            <a:ext cx="7746826" cy="435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середини</a:t>
            </a:r>
            <a:endParaRPr lang="ru-RU" dirty="0"/>
          </a:p>
        </p:txBody>
      </p:sp>
      <p:pic>
        <p:nvPicPr>
          <p:cNvPr id="4" name="Содержимое 3" descr="photo_2018-09-18_08-13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187548"/>
            <a:ext cx="7455772" cy="506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Музей у Люблінському замку</a:t>
            </a:r>
            <a:endParaRPr lang="ru-RU" dirty="0"/>
          </a:p>
        </p:txBody>
      </p:sp>
      <p:pic>
        <p:nvPicPr>
          <p:cNvPr id="4" name="Содержимое 3" descr="photo_2018-09-17_23-37-55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680712"/>
            <a:ext cx="7602810" cy="427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422</TotalTime>
  <Words>238</Words>
  <Application>Microsoft Office PowerPoint</Application>
  <PresentationFormat>Экран (4:3)</PresentationFormat>
  <Paragraphs>57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Солнцестояние</vt:lpstr>
      <vt:lpstr>Презентация PowerPoint</vt:lpstr>
      <vt:lpstr>Презентация PowerPoint</vt:lpstr>
      <vt:lpstr>Чудове місто Люблін!</vt:lpstr>
      <vt:lpstr>Люблінський Католицький Університет Іоанна Павла ІІ </vt:lpstr>
      <vt:lpstr>Люблінський замок</vt:lpstr>
      <vt:lpstr>Каплиця і донжон</vt:lpstr>
      <vt:lpstr>Панорама м. Любліна </vt:lpstr>
      <vt:lpstr>Вид із середини</vt:lpstr>
      <vt:lpstr>Музей у Люблінському замку</vt:lpstr>
      <vt:lpstr>Концентраційний табір Майданек</vt:lpstr>
      <vt:lpstr>Сандомирський замок</vt:lpstr>
      <vt:lpstr>Експонати Сандомирського музею</vt:lpstr>
      <vt:lpstr>Кафедральний собор Різдва Діви Марії</vt:lpstr>
      <vt:lpstr>Сандомирська ратуша</vt:lpstr>
      <vt:lpstr>Демонстрація архівних документів</vt:lpstr>
      <vt:lpstr>Презентация PowerPoint</vt:lpstr>
      <vt:lpstr>Маріацький костел в Кракові</vt:lpstr>
      <vt:lpstr>Костел Святих Петра і Павла</vt:lpstr>
      <vt:lpstr>Костел Андрія Первозванного</vt:lpstr>
      <vt:lpstr>Бібліотека князів Чарторийських</vt:lpstr>
      <vt:lpstr>Вірші А. Міцкевича. Бібліотека князів Чарторийських</vt:lpstr>
      <vt:lpstr>Галерея польського мистецтва ХІХ ст. в Суконних рядах</vt:lpstr>
      <vt:lpstr>Вавельський замок</vt:lpstr>
      <vt:lpstr>Архів у Вавелі</vt:lpstr>
      <vt:lpstr>Екскурсія у Вавелі</vt:lpstr>
      <vt:lpstr>Краківський археологічний музей</vt:lpstr>
      <vt:lpstr>Збруцький ідол</vt:lpstr>
      <vt:lpstr>Палац єпископа Еразма Ціолека</vt:lpstr>
      <vt:lpstr>Вавельский архів</vt:lpstr>
      <vt:lpstr>Лист Тадеуша Костюшка</vt:lpstr>
      <vt:lpstr>Відділ Краківського національного архіву на вул. Сенній 16</vt:lpstr>
      <vt:lpstr>Грамота Б. Хмельницького</vt:lpstr>
      <vt:lpstr>Краківський національний музей Вироби з кістки</vt:lpstr>
      <vt:lpstr>Презентация PowerPoint</vt:lpstr>
      <vt:lpstr>Підземний музей на Ринку Кракова</vt:lpstr>
      <vt:lpstr>Підземний музей на Ринку Кракова</vt:lpstr>
      <vt:lpstr>Бібліотека Ягеллонського університету</vt:lpstr>
      <vt:lpstr>Екскурсія до музею Ягеллонського університету</vt:lpstr>
      <vt:lpstr>Музей Ягеллонського університету</vt:lpstr>
      <vt:lpstr>Соляна шахта в м. Величка</vt:lpstr>
      <vt:lpstr>Соляна шахта в м. Величка</vt:lpstr>
      <vt:lpstr> Державний архів в м. Кельці</vt:lpstr>
      <vt:lpstr>Державний архів в м. Кельці</vt:lpstr>
      <vt:lpstr>Конференція в Люблінському університеті імені М. Кюрі-Склодовської</vt:lpstr>
      <vt:lpstr>Завершення конференції в Державному архіві в Любліні </vt:lpstr>
      <vt:lpstr>Наша фізична активність!</vt:lpstr>
      <vt:lpstr>Наші колеги та друзі!</vt:lpstr>
      <vt:lpstr>Презентация PowerPoint</vt:lpstr>
      <vt:lpstr>Dziękuję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</cp:lastModifiedBy>
  <cp:revision>48</cp:revision>
  <dcterms:created xsi:type="dcterms:W3CDTF">2018-09-18T11:10:20Z</dcterms:created>
  <dcterms:modified xsi:type="dcterms:W3CDTF">2018-09-19T14:01:13Z</dcterms:modified>
</cp:coreProperties>
</file>